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5C44E-6FAD-4B75-90BD-32939768A0D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EB5D3-97E2-41F2-9B41-F277DA68A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EB5D3-97E2-41F2-9B41-F277DA68A9C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\Pictures\16426297_159420794556390_232545473173979330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5034116" cy="4876800"/>
          </a:xfrm>
          <a:prstGeom prst="rect">
            <a:avLst/>
          </a:prstGeom>
          <a:noFill/>
        </p:spPr>
      </p:pic>
      <p:pic>
        <p:nvPicPr>
          <p:cNvPr id="5" name="Picture 4" descr="welcome-BabyTux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362200"/>
            <a:ext cx="3810000" cy="4267200"/>
          </a:xfrm>
          <a:prstGeom prst="rect">
            <a:avLst/>
          </a:prstGeom>
        </p:spPr>
      </p:pic>
      <p:pic>
        <p:nvPicPr>
          <p:cNvPr id="6" name="Picture 5" descr="C:\Users\SATTER\Pictures\animated-welcome-image-027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0"/>
            <a:ext cx="4267200" cy="1333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IN\Pictures\21 Febroary\hfdyh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24000"/>
            <a:ext cx="7869649" cy="5105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81200" y="152400"/>
            <a:ext cx="51700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Declaration of</a:t>
            </a:r>
          </a:p>
          <a:p>
            <a:pPr algn="ctr"/>
            <a:r>
              <a:rPr lang="en-US" sz="4000" b="1" cap="none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Mohammad Ali </a:t>
            </a:r>
            <a:r>
              <a:rPr lang="en-US" sz="4000" b="1" cap="none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Zinnah</a:t>
            </a:r>
            <a:endParaRPr lang="en-US" sz="4000" b="1" cap="none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IN\Pictures\21 Febroary\gb bg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8001000" cy="288131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9912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“Urdu would be the only state</a:t>
            </a:r>
          </a:p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Language of Pakistan……….”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2296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The declaration raised a storm of protest in the eastern part of the country.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WIN\Pictures\21 Febroary\hjn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465819" cy="4038600"/>
          </a:xfrm>
          <a:prstGeom prst="rect">
            <a:avLst/>
          </a:prstGeom>
          <a:noFill/>
        </p:spPr>
      </p:pic>
      <p:pic>
        <p:nvPicPr>
          <p:cNvPr id="9219" name="Picture 3" descr="C:\Users\WIN\Pictures\21 Febroary\ym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286000"/>
            <a:ext cx="46482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8229600" cy="167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students of Dhaka University defied the law and the brought out a  peaceful protest </a:t>
            </a:r>
            <a:r>
              <a:rPr lang="en-US" sz="3200" dirty="0" err="1" smtClean="0"/>
              <a:t>processiob</a:t>
            </a:r>
            <a:r>
              <a:rPr lang="en-US" sz="3200" dirty="0" smtClean="0"/>
              <a:t> on 21 February-1952</a:t>
            </a:r>
            <a:endParaRPr lang="en-US" sz="3200" dirty="0"/>
          </a:p>
        </p:txBody>
      </p:sp>
      <p:pic>
        <p:nvPicPr>
          <p:cNvPr id="10242" name="Picture 2" descr="C:\Users\WIN\Pictures\21 Febroary\rybh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495800" cy="4572000"/>
          </a:xfrm>
          <a:prstGeom prst="rect">
            <a:avLst/>
          </a:prstGeom>
          <a:noFill/>
        </p:spPr>
      </p:pic>
      <p:pic>
        <p:nvPicPr>
          <p:cNvPr id="10243" name="Picture 3" descr="C:\Users\WIN\Pictures\21 Febroary\ytr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86000"/>
            <a:ext cx="4223434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When the procession reached near Dhaka Medical </a:t>
            </a:r>
            <a:r>
              <a:rPr lang="en-US" sz="2800" dirty="0" err="1" smtClean="0"/>
              <a:t>College,the</a:t>
            </a:r>
            <a:r>
              <a:rPr lang="en-US" sz="2800" dirty="0" smtClean="0"/>
              <a:t> police opened fire on the </a:t>
            </a:r>
            <a:r>
              <a:rPr lang="en-US" sz="2800" dirty="0" err="1" smtClean="0"/>
              <a:t>students,killing</a:t>
            </a:r>
            <a:r>
              <a:rPr lang="en-US" sz="2800" dirty="0" smtClean="0"/>
              <a:t> </a:t>
            </a:r>
            <a:r>
              <a:rPr lang="en-US" sz="2800" dirty="0" err="1" smtClean="0"/>
              <a:t>Salam,Rafiq,Barkat,Safiur</a:t>
            </a:r>
            <a:r>
              <a:rPr lang="en-US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err="1" smtClean="0"/>
              <a:t>Jabbar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1266" name="Picture 2" descr="C:\Users\WIN\Pictures\21 Febroary\gh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752600"/>
            <a:ext cx="3200400" cy="4933213"/>
          </a:xfrm>
          <a:prstGeom prst="rect">
            <a:avLst/>
          </a:prstGeom>
          <a:noFill/>
        </p:spPr>
      </p:pic>
      <p:pic>
        <p:nvPicPr>
          <p:cNvPr id="11271" name="Picture 7" descr="C:\Users\WIN\Pictures\21 Febroary\ygb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28800"/>
            <a:ext cx="54864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WIN\Pictures\21 Febroary\x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733800"/>
            <a:ext cx="4670241" cy="2743200"/>
          </a:xfrm>
          <a:prstGeom prst="rect">
            <a:avLst/>
          </a:prstGeom>
          <a:noFill/>
        </p:spPr>
      </p:pic>
      <p:pic>
        <p:nvPicPr>
          <p:cNvPr id="12291" name="Picture 3" descr="C:\Users\WIN\Pictures\21 Febroary\ty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1" y="304800"/>
            <a:ext cx="4648199" cy="3086100"/>
          </a:xfrm>
          <a:prstGeom prst="rect">
            <a:avLst/>
          </a:prstGeom>
          <a:noFill/>
        </p:spPr>
      </p:pic>
      <p:pic>
        <p:nvPicPr>
          <p:cNvPr id="12292" name="Picture 4" descr="C:\Users\WIN\Pictures\21 Febroary\rdhbf 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0036" y="685800"/>
            <a:ext cx="4133964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As a result there were mass protest as all over the country and the government had to declare </a:t>
            </a:r>
            <a:r>
              <a:rPr lang="en-US" sz="3200" dirty="0" smtClean="0"/>
              <a:t>B</a:t>
            </a:r>
            <a:r>
              <a:rPr lang="en-US" sz="3200" dirty="0" smtClean="0"/>
              <a:t>engali too as a state language.</a:t>
            </a:r>
            <a:endParaRPr lang="en-US" sz="3200" dirty="0"/>
          </a:p>
        </p:txBody>
      </p:sp>
      <p:pic>
        <p:nvPicPr>
          <p:cNvPr id="13314" name="Picture 2" descr="C:\Users\WIN\Pictures\21 Febroary\hrtn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962400"/>
            <a:ext cx="7315200" cy="2895600"/>
          </a:xfrm>
          <a:prstGeom prst="rect">
            <a:avLst/>
          </a:prstGeom>
          <a:noFill/>
        </p:spPr>
      </p:pic>
      <p:pic>
        <p:nvPicPr>
          <p:cNvPr id="13315" name="Picture 3" descr="C:\Users\WIN\Pictures\21 Febroary\htr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447800"/>
            <a:ext cx="72390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This kindled the sparks of Independence Movement of Bangladesh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WIN\Pictures\21 Febroary\5456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37098"/>
            <a:ext cx="8305800" cy="461610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 work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71600" y="2057400"/>
            <a:ext cx="65532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1.Why do we observe 21 February as the International Mother Language Day?</a:t>
            </a:r>
          </a:p>
          <a:p>
            <a:pPr algn="ctr"/>
            <a:r>
              <a:rPr lang="en-US" sz="2800" dirty="0" smtClean="0"/>
              <a:t>2.What was the result of the language movement?</a:t>
            </a:r>
          </a:p>
          <a:p>
            <a:pPr algn="ctr"/>
            <a:r>
              <a:rPr lang="en-US" sz="2800" dirty="0" smtClean="0"/>
              <a:t>3.What was the effect of </a:t>
            </a:r>
            <a:r>
              <a:rPr lang="en-US" sz="2800" dirty="0" err="1" smtClean="0"/>
              <a:t>Mr.Zinnah’s</a:t>
            </a:r>
            <a:r>
              <a:rPr lang="en-US" sz="2800" dirty="0" smtClean="0"/>
              <a:t> speech?</a:t>
            </a:r>
            <a:endParaRPr lang="en-US" sz="2800" dirty="0"/>
          </a:p>
        </p:txBody>
      </p:sp>
    </p:spTree>
  </p:cSld>
  <p:clrMapOvr>
    <a:masterClrMapping/>
  </p:clrMapOvr>
  <p:transition>
    <p:cover dir="r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Pair work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914400" y="1676400"/>
            <a:ext cx="6629400" cy="40386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What do you want regarding Mohammad Ali </a:t>
            </a:r>
            <a:r>
              <a:rPr lang="en-US" sz="2800" dirty="0" err="1" smtClean="0">
                <a:solidFill>
                  <a:srgbClr val="FFFF00"/>
                </a:solidFill>
              </a:rPr>
              <a:t>Zinnah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 rot="16200000">
            <a:off x="1866900" y="3695700"/>
            <a:ext cx="5105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IDENTITY OF PRESENTER</a:t>
            </a:r>
            <a:endParaRPr kumimoji="0" lang="en-US" sz="6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2484" y="1600200"/>
            <a:ext cx="389151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Azmeri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Akhter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(English),</a:t>
            </a:r>
          </a:p>
          <a:p>
            <a:pPr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MPO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INDEX 2113657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Bishwa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Zaker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Manjil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Alia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Madrasah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-azmery1985@gmail.com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Air-Contact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01719679134</a:t>
            </a:r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53000" y="4724400"/>
            <a:ext cx="3962400" cy="1752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UNIT-03</a:t>
            </a:r>
            <a:endParaRPr lang="en-US" sz="3200" dirty="0" smtClean="0"/>
          </a:p>
          <a:p>
            <a:pPr algn="ctr"/>
            <a:r>
              <a:rPr lang="en-US" sz="3200" smtClean="0"/>
              <a:t>LESSON-03</a:t>
            </a:r>
            <a:endParaRPr lang="en-US" sz="3200" dirty="0" smtClean="0"/>
          </a:p>
          <a:p>
            <a:pPr algn="ctr"/>
            <a:r>
              <a:rPr lang="en-US" sz="3200" dirty="0" smtClean="0"/>
              <a:t>DATE-</a:t>
            </a:r>
            <a:r>
              <a:rPr lang="en-US" sz="3200" dirty="0" smtClean="0"/>
              <a:t>06</a:t>
            </a:r>
            <a:r>
              <a:rPr lang="en-US" sz="3200" dirty="0" smtClean="0"/>
              <a:t>.03.17</a:t>
            </a:r>
            <a:endParaRPr lang="en-US" sz="3200" dirty="0"/>
          </a:p>
        </p:txBody>
      </p:sp>
      <p:pic>
        <p:nvPicPr>
          <p:cNvPr id="1028" name="Picture 4" descr="E:\SIMU\IMG_20170216_0919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52600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allAtOnce"/>
      <p:bldP spid="6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WORK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85800" y="1676400"/>
            <a:ext cx="8153400" cy="3733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“The seed of Independence was sown in 21 February,1952”.Do you agree with the </a:t>
            </a:r>
            <a:r>
              <a:rPr lang="en-US" sz="2800" dirty="0" err="1" smtClean="0"/>
              <a:t>comment?Why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cover dir="lu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 WORKS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752600" y="1752600"/>
            <a:ext cx="6400800" cy="48006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W</a:t>
            </a:r>
            <a:r>
              <a:rPr lang="en-US" sz="3600" dirty="0" smtClean="0">
                <a:solidFill>
                  <a:srgbClr val="002060"/>
                </a:solidFill>
              </a:rPr>
              <a:t>rite summarize the above passage.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animated-thank-you-image-002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295400"/>
            <a:ext cx="4953000" cy="534924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 Student”S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u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Warming Up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WIN\Pictures\21 Febroary\df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86000"/>
            <a:ext cx="3975233" cy="4267200"/>
          </a:xfrm>
          <a:prstGeom prst="rect">
            <a:avLst/>
          </a:prstGeom>
          <a:noFill/>
        </p:spPr>
      </p:pic>
      <p:pic>
        <p:nvPicPr>
          <p:cNvPr id="1027" name="Picture 3" descr="C:\Users\WIN\Pictures\21 Febroary\tfg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09800"/>
            <a:ext cx="45720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WIN\Pictures\21 Febroary\edrgbh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82296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N\Pictures\21 Febroary\8uirhgj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657600"/>
            <a:ext cx="7010400" cy="3200400"/>
          </a:xfrm>
          <a:prstGeom prst="rect">
            <a:avLst/>
          </a:prstGeom>
          <a:noFill/>
        </p:spPr>
      </p:pic>
      <p:pic>
        <p:nvPicPr>
          <p:cNvPr id="3075" name="Picture 3" descr="C:\Users\WIN\Pictures\21 Febroary\ht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52400"/>
            <a:ext cx="7010400" cy="330414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Today’s Lesson</a:t>
            </a:r>
            <a:endParaRPr kumimoji="0" lang="en-US" sz="66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 descr="C:\Users\WIN\Pictures\21 Febroary\urfgh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124200"/>
            <a:ext cx="4859312" cy="3450535"/>
          </a:xfrm>
          <a:prstGeom prst="rect">
            <a:avLst/>
          </a:prstGeom>
          <a:noFill/>
        </p:spPr>
      </p:pic>
      <p:pic>
        <p:nvPicPr>
          <p:cNvPr id="4100" name="Picture 4" descr="C:\Users\WIN\Pictures\21 Febroary\kj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0242" y="3124200"/>
            <a:ext cx="3587545" cy="3429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5000" y="1371600"/>
            <a:ext cx="53262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21 February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sng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Outcomes</a:t>
            </a:r>
            <a:endParaRPr kumimoji="0" lang="en-US" sz="6000" b="0" i="1" u="sng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6934200" cy="419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C000"/>
                </a:solidFill>
              </a:rPr>
              <a:t>After </a:t>
            </a:r>
            <a:r>
              <a:rPr lang="en-US" sz="2800" b="1" dirty="0" smtClean="0">
                <a:solidFill>
                  <a:srgbClr val="FFC000"/>
                </a:solidFill>
              </a:rPr>
              <a:t>reading this lesson the student’s will have learned </a:t>
            </a:r>
            <a:r>
              <a:rPr lang="en-US" sz="2800" b="1" dirty="0" smtClean="0">
                <a:solidFill>
                  <a:srgbClr val="FFC000"/>
                </a:solidFill>
              </a:rPr>
              <a:t>–</a:t>
            </a:r>
          </a:p>
          <a:p>
            <a:endParaRPr lang="en-US" sz="2800" b="1" dirty="0" smtClean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FFC000"/>
                </a:solidFill>
              </a:rPr>
              <a:t>1.To describe Language Movement of Bangladesh.</a:t>
            </a:r>
          </a:p>
          <a:p>
            <a:r>
              <a:rPr lang="en-US" sz="2800" b="1" dirty="0" smtClean="0">
                <a:solidFill>
                  <a:srgbClr val="FFC000"/>
                </a:solidFill>
              </a:rPr>
              <a:t>2.To know about martyr’s of Language Movement.</a:t>
            </a:r>
          </a:p>
          <a:p>
            <a:r>
              <a:rPr lang="en-US" sz="2800" b="1" dirty="0" smtClean="0">
                <a:solidFill>
                  <a:srgbClr val="FFC000"/>
                </a:solidFill>
              </a:rPr>
              <a:t>3.To know about contribute the  student ‘s of Dhaka University</a:t>
            </a:r>
            <a:r>
              <a:rPr lang="en-US" sz="2800" dirty="0" smtClean="0">
                <a:solidFill>
                  <a:srgbClr val="FFC000"/>
                </a:solidFill>
              </a:rPr>
              <a:t>. </a:t>
            </a:r>
            <a:endParaRPr lang="en-US" sz="28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WIN\Pictures\21 Febroary\876y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292" y="2133600"/>
            <a:ext cx="8933708" cy="449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152400"/>
            <a:ext cx="8686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Martyr’s of Language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Movement-1952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IN\Pictures\21 Febroary\d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95600"/>
            <a:ext cx="4628147" cy="3743325"/>
          </a:xfrm>
          <a:prstGeom prst="rect">
            <a:avLst/>
          </a:prstGeom>
          <a:noFill/>
        </p:spPr>
      </p:pic>
      <p:pic>
        <p:nvPicPr>
          <p:cNvPr id="6147" name="Picture 3" descr="C:\Users\WIN\Pictures\21 Febroary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895600"/>
            <a:ext cx="3886200" cy="376717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0"/>
            <a:ext cx="8686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Mohammah</a:t>
            </a:r>
            <a:r>
              <a:rPr lang="en-US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Ali </a:t>
            </a:r>
            <a:r>
              <a:rPr lang="en-US" sz="54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Zinnah,Governor</a:t>
            </a:r>
            <a:endParaRPr lang="en-US" sz="54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General of Pakistan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257</Words>
  <Application>Microsoft Office PowerPoint</Application>
  <PresentationFormat>On-screen Show (4:3)</PresentationFormat>
  <Paragraphs>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</dc:creator>
  <cp:lastModifiedBy>WIN</cp:lastModifiedBy>
  <cp:revision>86</cp:revision>
  <dcterms:created xsi:type="dcterms:W3CDTF">2006-08-16T00:00:00Z</dcterms:created>
  <dcterms:modified xsi:type="dcterms:W3CDTF">2017-03-06T16:43:01Z</dcterms:modified>
</cp:coreProperties>
</file>